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Use high-quality images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Leverage infographics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Keep text minimal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Use brand colors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Maintain consistency in fonts and color palettes for professionalism.</a:t>
            </a:r>
            <a:endParaRPr lang="en-US" sz="1800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81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